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handoutMasterIdLst>
    <p:handoutMasterId r:id="rId19"/>
  </p:handoutMasterIdLst>
  <p:sldIdLst>
    <p:sldId id="259" r:id="rId6"/>
    <p:sldId id="258" r:id="rId7"/>
    <p:sldId id="268" r:id="rId8"/>
    <p:sldId id="283" r:id="rId9"/>
    <p:sldId id="269" r:id="rId10"/>
    <p:sldId id="284" r:id="rId11"/>
    <p:sldId id="279" r:id="rId12"/>
    <p:sldId id="286" r:id="rId13"/>
    <p:sldId id="282" r:id="rId14"/>
    <p:sldId id="288" r:id="rId15"/>
    <p:sldId id="289" r:id="rId16"/>
    <p:sldId id="280" r:id="rId17"/>
    <p:sldId id="285" r:id="rId1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14E9FBEE-289D-4447-A1A6-F91373335779}" type="datetimeFigureOut">
              <a:rPr lang="en-AU" smtClean="0"/>
              <a:t>2/04/2023</a:t>
            </a:fld>
            <a:endParaRPr lang="en-AU"/>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8ECC6752-036E-4ECB-AE7C-60738F5BB225}" type="slidenum">
              <a:rPr lang="en-AU" smtClean="0"/>
              <a:t>‹#›</a:t>
            </a:fld>
            <a:endParaRPr lang="en-AU"/>
          </a:p>
        </p:txBody>
      </p:sp>
    </p:spTree>
    <p:extLst>
      <p:ext uri="{BB962C8B-B14F-4D97-AF65-F5344CB8AC3E}">
        <p14:creationId xmlns:p14="http://schemas.microsoft.com/office/powerpoint/2010/main" val="26680562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6F60-C9F7-4859-99BA-188F27625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85D287D-4FEA-E370-E378-28EAF88B7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07A254D-8014-AEAA-627D-49E51E5B196D}"/>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5" name="Footer Placeholder 4">
            <a:extLst>
              <a:ext uri="{FF2B5EF4-FFF2-40B4-BE49-F238E27FC236}">
                <a16:creationId xmlns:a16="http://schemas.microsoft.com/office/drawing/2014/main" id="{DBDB41B0-3C01-5DC7-71B9-5C4D35E507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EB79EB-01CA-DE9D-BDF5-211D87711D6B}"/>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96423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F291-935E-0716-BE35-0D21DCD8ADE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EABD0F-FA58-5A2A-DE30-E4048843B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36F038-03E0-3036-2BD0-94E97C2EA2FE}"/>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5" name="Footer Placeholder 4">
            <a:extLst>
              <a:ext uri="{FF2B5EF4-FFF2-40B4-BE49-F238E27FC236}">
                <a16:creationId xmlns:a16="http://schemas.microsoft.com/office/drawing/2014/main" id="{7826E5B9-B6A5-B348-BA42-D9529716D9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67F944-8B4A-C9EC-13E0-C7E3CA4AFDA3}"/>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60199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CB3BF-503E-44EF-64FB-2615D9F0D7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18EC2D-EC73-59DB-2B6E-0C89B70F9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6EA1DC-B2D4-F699-BD2E-CF1A51A7F62A}"/>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5" name="Footer Placeholder 4">
            <a:extLst>
              <a:ext uri="{FF2B5EF4-FFF2-40B4-BE49-F238E27FC236}">
                <a16:creationId xmlns:a16="http://schemas.microsoft.com/office/drawing/2014/main" id="{1D7B1D0B-6847-010F-94F6-8E7CF4A945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0F6DFF-95AF-321F-3B90-B3118F9799F7}"/>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8638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88734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2814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1467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3345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4969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6214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38004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76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A696-99E5-AE46-514A-41EF47E7E5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12882F-F003-1E94-80F6-DE789DEFE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48DF8A-0AD2-6EC7-4F5B-E0BDEC529632}"/>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5" name="Footer Placeholder 4">
            <a:extLst>
              <a:ext uri="{FF2B5EF4-FFF2-40B4-BE49-F238E27FC236}">
                <a16:creationId xmlns:a16="http://schemas.microsoft.com/office/drawing/2014/main" id="{E6DA85F9-D668-F0FE-726C-34031B3473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BE850E-0352-9D9C-A43A-5D749B1C21B4}"/>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66049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52921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4987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42879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2567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75993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37749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26428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28466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6790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049E-76D9-32FF-6CCA-58580BD7D2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9C0CD16-D111-D359-1C26-DAD9913C93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249D41-A5D3-864E-8F30-D4445BF50E6D}"/>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5" name="Footer Placeholder 4">
            <a:extLst>
              <a:ext uri="{FF2B5EF4-FFF2-40B4-BE49-F238E27FC236}">
                <a16:creationId xmlns:a16="http://schemas.microsoft.com/office/drawing/2014/main" id="{E37A871D-1C70-814E-09DC-C220248AFB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16B158-164D-F255-B27F-63F24833C8FC}"/>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28258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A97E-6098-DE2C-0EAD-00064D4308A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DE6211D-D8D6-C213-2B46-1E71CF827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E4CCE09-3B92-DCB8-581D-C710D4EE6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4366533-3F35-9754-EA0B-7BECBF8B1917}"/>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6" name="Footer Placeholder 5">
            <a:extLst>
              <a:ext uri="{FF2B5EF4-FFF2-40B4-BE49-F238E27FC236}">
                <a16:creationId xmlns:a16="http://schemas.microsoft.com/office/drawing/2014/main" id="{AC0ADA1A-E920-54D3-32B3-DA7BAF6378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E018923-ECA8-12D9-FD87-E914B4FE5AA6}"/>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775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5B8F-9632-47AE-4184-6B6CAD635F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1FC187C-73D8-C53C-B51E-71CB23E4E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835E30-F72F-6919-D71C-CC00475F3C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5937760-3616-D491-27A2-D34D02771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FA9B5-6B81-C58F-4B20-B25D9DF9DE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F182567-93C5-8F0F-11A3-8DCC760AA37F}"/>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8" name="Footer Placeholder 7">
            <a:extLst>
              <a:ext uri="{FF2B5EF4-FFF2-40B4-BE49-F238E27FC236}">
                <a16:creationId xmlns:a16="http://schemas.microsoft.com/office/drawing/2014/main" id="{B1B6FDD3-4F68-CFD1-E526-A839EF20AB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DD565AC-1B90-2C5E-1FB3-16155743A66E}"/>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79054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DA61-53CF-2BC5-A569-3D62D353FF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FEAAC1-E51A-CA7B-4D56-AD9CBE8EEEFB}"/>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4" name="Footer Placeholder 3">
            <a:extLst>
              <a:ext uri="{FF2B5EF4-FFF2-40B4-BE49-F238E27FC236}">
                <a16:creationId xmlns:a16="http://schemas.microsoft.com/office/drawing/2014/main" id="{348C2B4D-5B6A-2118-1266-2F6D1EC5D85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22237F-5FCC-E2FB-6C78-A073AF46ACF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382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C1443-9DF6-0012-3FEA-B0CC5263B094}"/>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3" name="Footer Placeholder 2">
            <a:extLst>
              <a:ext uri="{FF2B5EF4-FFF2-40B4-BE49-F238E27FC236}">
                <a16:creationId xmlns:a16="http://schemas.microsoft.com/office/drawing/2014/main" id="{61996B4C-C166-EF4F-6EB0-F20196B85E5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B71A798-10AD-FF33-0164-7CAF887F1F8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5406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A7B9-1C4C-04D2-8A31-4F1FED795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1583D37-EA67-ECBA-013F-875D2697F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C90AED4-D41A-C124-D316-DB2C0551C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88FA9-74CE-D6DC-AAE8-9A1F05E0CE59}"/>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6" name="Footer Placeholder 5">
            <a:extLst>
              <a:ext uri="{FF2B5EF4-FFF2-40B4-BE49-F238E27FC236}">
                <a16:creationId xmlns:a16="http://schemas.microsoft.com/office/drawing/2014/main" id="{86A7443B-7549-7B2E-3675-607BABB5B5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D9D084-A572-0239-7974-1BF61173153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72904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0CD8-A546-0E6B-83B2-22F1A97CC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696E4E4-237C-FF1D-3518-A7ABE9138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2D719D6-0C80-D0A0-A513-D9B14649D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88416-63B6-6366-B096-72757560A998}"/>
              </a:ext>
            </a:extLst>
          </p:cNvPr>
          <p:cNvSpPr>
            <a:spLocks noGrp="1"/>
          </p:cNvSpPr>
          <p:nvPr>
            <p:ph type="dt" sz="half" idx="10"/>
          </p:nvPr>
        </p:nvSpPr>
        <p:spPr/>
        <p:txBody>
          <a:bodyPr/>
          <a:lstStyle/>
          <a:p>
            <a:fld id="{8A2E031A-D75C-4C86-8639-5F6EDAA7BB64}" type="datetimeFigureOut">
              <a:rPr lang="en-AU" smtClean="0"/>
              <a:t>2/04/2023</a:t>
            </a:fld>
            <a:endParaRPr lang="en-AU"/>
          </a:p>
        </p:txBody>
      </p:sp>
      <p:sp>
        <p:nvSpPr>
          <p:cNvPr id="6" name="Footer Placeholder 5">
            <a:extLst>
              <a:ext uri="{FF2B5EF4-FFF2-40B4-BE49-F238E27FC236}">
                <a16:creationId xmlns:a16="http://schemas.microsoft.com/office/drawing/2014/main" id="{F53AD12F-5D5A-AD3D-895D-51A0D8D3FB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F0789F-360A-2394-A35B-F0A4639C763A}"/>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413009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DB80-E1C5-0D68-D361-5C659CF40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63C73E-7BCE-B5A0-FF3A-04FA0303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5DE626-8010-3A0C-F4FF-86C22BC28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E031A-D75C-4C86-8639-5F6EDAA7BB64}" type="datetimeFigureOut">
              <a:rPr lang="en-AU" smtClean="0"/>
              <a:t>2/04/2023</a:t>
            </a:fld>
            <a:endParaRPr lang="en-AU"/>
          </a:p>
        </p:txBody>
      </p:sp>
      <p:sp>
        <p:nvSpPr>
          <p:cNvPr id="5" name="Footer Placeholder 4">
            <a:extLst>
              <a:ext uri="{FF2B5EF4-FFF2-40B4-BE49-F238E27FC236}">
                <a16:creationId xmlns:a16="http://schemas.microsoft.com/office/drawing/2014/main" id="{8987C98E-C024-DB31-CD15-7CC2C99D5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2B4924F-399A-04CF-AF78-D8E6769A6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71613-6700-4870-B878-2ED78CC2F2A6}" type="slidenum">
              <a:rPr lang="en-AU" smtClean="0"/>
              <a:t>‹#›</a:t>
            </a:fld>
            <a:endParaRPr lang="en-AU"/>
          </a:p>
        </p:txBody>
      </p:sp>
    </p:spTree>
    <p:extLst>
      <p:ext uri="{BB962C8B-B14F-4D97-AF65-F5344CB8AC3E}">
        <p14:creationId xmlns:p14="http://schemas.microsoft.com/office/powerpoint/2010/main" val="314771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105358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Colossians 3:22-24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753716" y="1305341"/>
            <a:ext cx="10684568" cy="37548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Slaves, obey your earthly masters in everything; and do it, not only when their eye is on you and to win their favor, but with sincerity of heart and reverence for the Lord.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Whatever you do, work at it with all your heart, as working for the Lord, not for men,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since you know that you will receive an inheritance from the Lord as a reward. It is the Lord Christ you are serving. </a:t>
            </a:r>
          </a:p>
        </p:txBody>
      </p:sp>
    </p:spTree>
    <p:extLst>
      <p:ext uri="{BB962C8B-B14F-4D97-AF65-F5344CB8AC3E}">
        <p14:creationId xmlns:p14="http://schemas.microsoft.com/office/powerpoint/2010/main" val="221604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320511" y="365125"/>
            <a:ext cx="11378153" cy="1325563"/>
          </a:xfrm>
        </p:spPr>
        <p:txBody>
          <a:bodyPr>
            <a:normAutofit fontScale="90000"/>
          </a:bodyPr>
          <a:lstStyle/>
          <a:p>
            <a:r>
              <a:rPr lang="en-AU" sz="5400" dirty="0"/>
              <a:t>Jesus changes even the mundane moments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547192" y="1493745"/>
            <a:ext cx="9002160" cy="3351632"/>
          </a:xfrm>
        </p:spPr>
        <p:txBody>
          <a:bodyPr>
            <a:normAutofit/>
          </a:bodyPr>
          <a:lstStyle/>
          <a:p>
            <a:pPr marL="0" indent="0">
              <a:buNone/>
            </a:pPr>
            <a:r>
              <a:rPr lang="en-AU" dirty="0"/>
              <a:t>Colossians 3:23-24</a:t>
            </a:r>
          </a:p>
          <a:p>
            <a:pPr marL="0" indent="0">
              <a:buNone/>
            </a:pPr>
            <a:r>
              <a:rPr lang="en-AU" dirty="0"/>
              <a:t>Words written to bondservants -  no choice of employer </a:t>
            </a:r>
          </a:p>
          <a:p>
            <a:pPr marL="0" indent="0">
              <a:buNone/>
            </a:pPr>
            <a:r>
              <a:rPr lang="en-AU" dirty="0"/>
              <a:t>Be a God pleaser     </a:t>
            </a:r>
          </a:p>
          <a:p>
            <a:pPr marL="0" indent="0">
              <a:buNone/>
            </a:pPr>
            <a:r>
              <a:rPr lang="en-AU" dirty="0"/>
              <a:t>Work for God’s glory     </a:t>
            </a:r>
          </a:p>
          <a:p>
            <a:pPr marL="0" indent="0">
              <a:buNone/>
            </a:pPr>
            <a:r>
              <a:rPr lang="en-AU" dirty="0"/>
              <a:t>Serve for God’s pleasure</a:t>
            </a:r>
          </a:p>
          <a:p>
            <a:pPr marL="0" indent="0">
              <a:buNone/>
            </a:pPr>
            <a:r>
              <a:rPr lang="en-AU" dirty="0"/>
              <a:t>There will be an heavenly inheritance</a:t>
            </a:r>
          </a:p>
        </p:txBody>
      </p:sp>
      <p:pic>
        <p:nvPicPr>
          <p:cNvPr id="4" name="Picture 2" descr="Free eye watching Photos &amp; Pictures | Free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4193" y="2362560"/>
            <a:ext cx="2149312" cy="161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1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320511" y="365125"/>
            <a:ext cx="11378153" cy="1325563"/>
          </a:xfrm>
        </p:spPr>
        <p:txBody>
          <a:bodyPr>
            <a:normAutofit fontScale="90000"/>
          </a:bodyPr>
          <a:lstStyle/>
          <a:p>
            <a:r>
              <a:rPr lang="en-AU" sz="5400" dirty="0"/>
              <a:t>Jesus changes even the mundane moments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547192" y="1493745"/>
            <a:ext cx="9002160" cy="3351632"/>
          </a:xfrm>
        </p:spPr>
        <p:txBody>
          <a:bodyPr>
            <a:normAutofit/>
          </a:bodyPr>
          <a:lstStyle/>
          <a:p>
            <a:pPr marL="0" indent="0">
              <a:buNone/>
            </a:pPr>
            <a:r>
              <a:rPr lang="en-AU" dirty="0"/>
              <a:t>Colossians 3:23-24</a:t>
            </a:r>
          </a:p>
          <a:p>
            <a:pPr marL="0" indent="0">
              <a:buNone/>
            </a:pPr>
            <a:r>
              <a:rPr lang="en-AU" b="1" dirty="0">
                <a:solidFill>
                  <a:schemeClr val="accent6">
                    <a:lumMod val="50000"/>
                  </a:schemeClr>
                </a:solidFill>
              </a:rPr>
              <a:t>Words for us to apply in our work situation</a:t>
            </a:r>
          </a:p>
          <a:p>
            <a:pPr marL="0" indent="0">
              <a:buNone/>
            </a:pPr>
            <a:r>
              <a:rPr lang="en-AU" dirty="0"/>
              <a:t>Be a God pleaser     </a:t>
            </a:r>
          </a:p>
          <a:p>
            <a:pPr marL="0" indent="0">
              <a:buNone/>
            </a:pPr>
            <a:r>
              <a:rPr lang="en-AU" dirty="0"/>
              <a:t>Work for God’s glory     </a:t>
            </a:r>
          </a:p>
          <a:p>
            <a:pPr marL="0" indent="0">
              <a:buNone/>
            </a:pPr>
            <a:r>
              <a:rPr lang="en-AU" dirty="0"/>
              <a:t>Serve for God’s pleasure</a:t>
            </a:r>
          </a:p>
          <a:p>
            <a:pPr marL="0" indent="0">
              <a:buNone/>
            </a:pPr>
            <a:r>
              <a:rPr lang="en-AU" dirty="0"/>
              <a:t>There will be an heavenly inheritance</a:t>
            </a:r>
          </a:p>
        </p:txBody>
      </p:sp>
      <p:pic>
        <p:nvPicPr>
          <p:cNvPr id="4" name="Picture 2" descr="Free eye watching Photos &amp; Pictures | Free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4193" y="2362560"/>
            <a:ext cx="2149312" cy="161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3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cdn.shortpixel.ai/spai/q_lossy+to_avif+ret_img/https:/www.mindful.org/content/uploads/mindful_quotidian-sparkles-final-2-copy.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4809" y="293965"/>
            <a:ext cx="6573018" cy="4351338"/>
          </a:xfrm>
          <a:prstGeom prst="rect">
            <a:avLst/>
          </a:prstGeom>
          <a:noFill/>
          <a:ln>
            <a:noFill/>
          </a:ln>
        </p:spPr>
      </p:pic>
      <p:sp>
        <p:nvSpPr>
          <p:cNvPr id="5" name="Rectangle 4"/>
          <p:cNvSpPr/>
          <p:nvPr/>
        </p:nvSpPr>
        <p:spPr>
          <a:xfrm>
            <a:off x="7751975" y="686787"/>
            <a:ext cx="3861848" cy="3693319"/>
          </a:xfrm>
          <a:prstGeom prst="rect">
            <a:avLst/>
          </a:prstGeom>
        </p:spPr>
        <p:txBody>
          <a:bodyPr wrap="square">
            <a:spAutoFit/>
          </a:bodyPr>
          <a:lstStyle/>
          <a:p>
            <a:pPr>
              <a:lnSpc>
                <a:spcPct val="150000"/>
              </a:lnSpc>
            </a:pPr>
            <a:r>
              <a:rPr lang="en-AU" sz="3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“I’m going to choose to enjoy the mundane task of everyday life.”</a:t>
            </a:r>
          </a:p>
          <a:p>
            <a:pPr>
              <a:lnSpc>
                <a:spcPct val="150000"/>
              </a:lnSpc>
            </a:pPr>
            <a:endParaRPr lang="en-AU" sz="20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ctr">
              <a:lnSpc>
                <a:spcPct val="150000"/>
              </a:lnSpc>
            </a:pPr>
            <a:r>
              <a:rPr lang="en-AU"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Mundanity of Everyday Life”</a:t>
            </a:r>
          </a:p>
          <a:p>
            <a:pPr algn="ctr">
              <a:lnSpc>
                <a:spcPct val="150000"/>
              </a:lnSpc>
            </a:pPr>
            <a:r>
              <a:rPr lang="en-AU" sz="20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Paintin</a:t>
            </a:r>
            <a:r>
              <a:rPr lang="en-AU"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g by Geraldine </a:t>
            </a:r>
            <a:r>
              <a:rPr lang="en-AU" sz="2000" dirty="0" err="1">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Sy</a:t>
            </a:r>
            <a:endParaRPr lang="en-AU" sz="20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24610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0" y="365125"/>
            <a:ext cx="12192000" cy="1325563"/>
          </a:xfrm>
        </p:spPr>
        <p:txBody>
          <a:bodyPr>
            <a:normAutofit/>
          </a:bodyPr>
          <a:lstStyle/>
          <a:p>
            <a:pPr algn="ctr"/>
            <a:r>
              <a:rPr lang="en-AU" sz="4800" dirty="0"/>
              <a:t>Jesus changes even the mundane moments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606425" y="1690688"/>
            <a:ext cx="10970224" cy="5044595"/>
          </a:xfrm>
        </p:spPr>
        <p:txBody>
          <a:bodyPr>
            <a:normAutofit/>
          </a:bodyPr>
          <a:lstStyle/>
          <a:p>
            <a:pPr marL="0" indent="0">
              <a:buNone/>
            </a:pPr>
            <a:r>
              <a:rPr lang="en-AU" b="1" dirty="0">
                <a:solidFill>
                  <a:schemeClr val="accent6">
                    <a:lumMod val="50000"/>
                  </a:schemeClr>
                </a:solidFill>
              </a:rPr>
              <a:t>Application for us in 2023</a:t>
            </a:r>
          </a:p>
          <a:p>
            <a:pPr marL="0" indent="0">
              <a:buNone/>
            </a:pPr>
            <a:endParaRPr lang="en-AU" sz="1200" dirty="0"/>
          </a:p>
          <a:p>
            <a:pPr marL="0" indent="0">
              <a:buNone/>
            </a:pPr>
            <a:r>
              <a:rPr lang="en-AU" dirty="0"/>
              <a:t>The purpose of your life at work is to show that God is at work in your life.  What I do, I do for Christ.</a:t>
            </a:r>
          </a:p>
          <a:p>
            <a:pPr marL="0" indent="0">
              <a:buNone/>
            </a:pPr>
            <a:endParaRPr lang="en-AU" dirty="0"/>
          </a:p>
          <a:p>
            <a:pPr marL="0" indent="0">
              <a:buNone/>
            </a:pPr>
            <a:r>
              <a:rPr lang="en-AU" dirty="0"/>
              <a:t>			Lord you gave your best for me, </a:t>
            </a:r>
          </a:p>
          <a:p>
            <a:pPr marL="0" indent="0">
              <a:buNone/>
            </a:pPr>
            <a:r>
              <a:rPr lang="en-AU" dirty="0"/>
              <a:t>			help me to give my best back to you.</a:t>
            </a:r>
          </a:p>
          <a:p>
            <a:pPr marL="0" indent="0">
              <a:buNone/>
            </a:pPr>
            <a:endParaRPr lang="en-AU" dirty="0"/>
          </a:p>
          <a:p>
            <a:pPr marL="0" indent="0">
              <a:buNone/>
            </a:pPr>
            <a:endParaRPr lang="en-AU" dirty="0"/>
          </a:p>
          <a:p>
            <a:pPr marL="0" indent="0">
              <a:buNone/>
            </a:pPr>
            <a:endParaRPr lang="en-AU" dirty="0"/>
          </a:p>
        </p:txBody>
      </p:sp>
      <p:pic>
        <p:nvPicPr>
          <p:cNvPr id="1026" name="Picture 2" descr="Human hands open palm up worship. Eucharist Therapy Bless God Helping Repent Catholic Easter Lent Mind Pray. Christian Religion concept background. fighting and victory for god"/>
          <p:cNvPicPr>
            <a:picLocks noChangeAspect="1" noChangeArrowheads="1"/>
          </p:cNvPicPr>
          <p:nvPr/>
        </p:nvPicPr>
        <p:blipFill rotWithShape="1">
          <a:blip r:embed="rId2">
            <a:extLst>
              <a:ext uri="{28A0092B-C50C-407E-A947-70E740481C1C}">
                <a14:useLocalDpi xmlns:a14="http://schemas.microsoft.com/office/drawing/2010/main" val="0"/>
              </a:ext>
            </a:extLst>
          </a:blip>
          <a:srcRect l="22730" t="19027" r="13949"/>
          <a:stretch/>
        </p:blipFill>
        <p:spPr bwMode="auto">
          <a:xfrm>
            <a:off x="1224950" y="3374596"/>
            <a:ext cx="1966823" cy="167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0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Romans 12:1-2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753716" y="1371092"/>
            <a:ext cx="10684568" cy="37548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Therefore, I urge you, brothers, in view of God's mercy, to offer your bodies as living sacrifices, holy and pleasing to God--this is your spiritual act of worship.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Do not conform any longer to the pattern of this world, but be transformed by the renewing of your mind. Then you will be able to test and approve what God's will is--his good, pleasing and perfect will. </a:t>
            </a:r>
          </a:p>
        </p:txBody>
      </p:sp>
    </p:spTree>
    <p:extLst>
      <p:ext uri="{BB962C8B-B14F-4D97-AF65-F5344CB8AC3E}">
        <p14:creationId xmlns:p14="http://schemas.microsoft.com/office/powerpoint/2010/main" val="119675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39259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a:t>overview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053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320511" y="365125"/>
            <a:ext cx="11378153" cy="1325563"/>
          </a:xfrm>
        </p:spPr>
        <p:txBody>
          <a:bodyPr>
            <a:normAutofit fontScale="90000"/>
          </a:bodyPr>
          <a:lstStyle/>
          <a:p>
            <a:r>
              <a:rPr lang="en-AU" sz="5400" dirty="0"/>
              <a:t>Jesus changes even the mundane moments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pPr marL="0" indent="0">
              <a:buNone/>
            </a:pPr>
            <a:r>
              <a:rPr lang="en-AU" sz="6600" dirty="0"/>
              <a:t>What is mundane ? </a:t>
            </a:r>
          </a:p>
          <a:p>
            <a:pPr lvl="0"/>
            <a:r>
              <a:rPr lang="en-AU" dirty="0"/>
              <a:t>1</a:t>
            </a:r>
            <a:r>
              <a:rPr lang="en-AU" b="1" dirty="0">
                <a:solidFill>
                  <a:schemeClr val="accent6">
                    <a:lumMod val="50000"/>
                  </a:schemeClr>
                </a:solidFill>
              </a:rPr>
              <a:t>.   </a:t>
            </a:r>
            <a:r>
              <a:rPr lang="en-AU" sz="4000" b="1" dirty="0">
                <a:solidFill>
                  <a:schemeClr val="accent6">
                    <a:lumMod val="50000"/>
                  </a:schemeClr>
                </a:solidFill>
              </a:rPr>
              <a:t>lacking interest or excitement; dull, humdrum existence</a:t>
            </a:r>
            <a:r>
              <a:rPr lang="en-AU" b="1" dirty="0">
                <a:solidFill>
                  <a:schemeClr val="accent6">
                    <a:lumMod val="50000"/>
                  </a:schemeClr>
                </a:solidFill>
              </a:rPr>
              <a:t>.</a:t>
            </a:r>
          </a:p>
          <a:p>
            <a:pPr marL="0" indent="0">
              <a:buNone/>
            </a:pPr>
            <a:endParaRPr lang="en-AU" b="1" dirty="0">
              <a:solidFill>
                <a:schemeClr val="accent6">
                  <a:lumMod val="50000"/>
                </a:schemeClr>
              </a:solidFill>
            </a:endParaRPr>
          </a:p>
        </p:txBody>
      </p:sp>
    </p:spTree>
    <p:extLst>
      <p:ext uri="{BB962C8B-B14F-4D97-AF65-F5344CB8AC3E}">
        <p14:creationId xmlns:p14="http://schemas.microsoft.com/office/powerpoint/2010/main" val="254586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320511" y="365125"/>
            <a:ext cx="11378153" cy="1325563"/>
          </a:xfrm>
        </p:spPr>
        <p:txBody>
          <a:bodyPr>
            <a:normAutofit fontScale="90000"/>
          </a:bodyPr>
          <a:lstStyle/>
          <a:p>
            <a:r>
              <a:rPr lang="en-AU" sz="5400" dirty="0"/>
              <a:t>Jesus changes even the mundane moments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507476" y="1357312"/>
            <a:ext cx="10515600" cy="4351338"/>
          </a:xfrm>
        </p:spPr>
        <p:txBody>
          <a:bodyPr>
            <a:normAutofit/>
          </a:bodyPr>
          <a:lstStyle/>
          <a:p>
            <a:pPr marL="0" indent="0">
              <a:buNone/>
            </a:pPr>
            <a:r>
              <a:rPr lang="en-AU" dirty="0"/>
              <a:t>What is mundane  </a:t>
            </a:r>
          </a:p>
          <a:p>
            <a:pPr lvl="0">
              <a:lnSpc>
                <a:spcPct val="100000"/>
              </a:lnSpc>
            </a:pPr>
            <a:r>
              <a:rPr lang="en-AU" dirty="0"/>
              <a:t>1.   lacking interest or excitement; dull, humdrum existence</a:t>
            </a:r>
          </a:p>
          <a:p>
            <a:pPr marL="0" indent="0">
              <a:lnSpc>
                <a:spcPct val="100000"/>
              </a:lnSpc>
              <a:buNone/>
            </a:pPr>
            <a:endParaRPr lang="en-AU" sz="200" dirty="0"/>
          </a:p>
          <a:p>
            <a:pPr lvl="0">
              <a:lnSpc>
                <a:spcPct val="100000"/>
              </a:lnSpc>
            </a:pPr>
            <a:r>
              <a:rPr lang="en-AU" dirty="0"/>
              <a:t>2.   </a:t>
            </a:r>
            <a:r>
              <a:rPr lang="en-AU" sz="3600" b="1" dirty="0">
                <a:solidFill>
                  <a:schemeClr val="accent6">
                    <a:lumMod val="50000"/>
                  </a:schemeClr>
                </a:solidFill>
              </a:rPr>
              <a:t>of this earthly world rather than a  heavenly or </a:t>
            </a:r>
          </a:p>
          <a:p>
            <a:pPr marL="0" lvl="0" indent="0">
              <a:buNone/>
            </a:pPr>
            <a:r>
              <a:rPr lang="en-AU" sz="3600" b="1" dirty="0">
                <a:solidFill>
                  <a:schemeClr val="accent6">
                    <a:lumMod val="50000"/>
                  </a:schemeClr>
                </a:solidFill>
              </a:rPr>
              <a:t>	spiritual one.   </a:t>
            </a:r>
          </a:p>
          <a:p>
            <a:pPr marL="0" lvl="0" indent="0">
              <a:buNone/>
            </a:pPr>
            <a:r>
              <a:rPr lang="en-AU" dirty="0"/>
              <a:t>Gate that leads into a Shinto Shrine that marks the transition </a:t>
            </a:r>
          </a:p>
          <a:p>
            <a:pPr marL="0" lvl="0" indent="0">
              <a:buNone/>
            </a:pPr>
            <a:r>
              <a:rPr lang="en-AU" dirty="0"/>
              <a:t>from this mundane world to the sacred</a:t>
            </a:r>
          </a:p>
        </p:txBody>
      </p:sp>
      <p:pic>
        <p:nvPicPr>
          <p:cNvPr id="1026" name="Picture 2" descr="Image result for what is the mundane world in shinto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344" y="1568139"/>
            <a:ext cx="2267114" cy="342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0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1" y="365125"/>
            <a:ext cx="11869947" cy="1325563"/>
          </a:xfrm>
        </p:spPr>
        <p:txBody>
          <a:bodyPr>
            <a:normAutofit fontScale="90000"/>
          </a:bodyPr>
          <a:lstStyle/>
          <a:p>
            <a:pPr algn="ctr"/>
            <a:r>
              <a:rPr lang="en-AU" sz="5400" dirty="0"/>
              <a:t>Jesus changes even the mundane moments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603849" y="1387475"/>
            <a:ext cx="11266098" cy="4351338"/>
          </a:xfrm>
        </p:spPr>
        <p:txBody>
          <a:bodyPr>
            <a:normAutofit/>
          </a:bodyPr>
          <a:lstStyle/>
          <a:p>
            <a:pPr marL="0" indent="0">
              <a:buNone/>
            </a:pPr>
            <a:r>
              <a:rPr lang="en-AU" sz="3200" dirty="0"/>
              <a:t>Romans 12:1-2</a:t>
            </a:r>
          </a:p>
          <a:p>
            <a:pPr marL="0" indent="0">
              <a:buNone/>
            </a:pPr>
            <a:r>
              <a:rPr lang="en-AU" sz="3200" dirty="0"/>
              <a:t>Therefore, I urge you, brothers, in view of God’s mercy, to offer </a:t>
            </a:r>
            <a:r>
              <a:rPr lang="en-AU" sz="3200" b="1" dirty="0">
                <a:solidFill>
                  <a:schemeClr val="accent6">
                    <a:lumMod val="50000"/>
                  </a:schemeClr>
                </a:solidFill>
              </a:rPr>
              <a:t>your bodies </a:t>
            </a:r>
            <a:r>
              <a:rPr lang="en-AU" sz="3200" dirty="0"/>
              <a:t>as living sacrifices, holy and pleasing to God-this is your spiritual</a:t>
            </a:r>
            <a:r>
              <a:rPr lang="en-AU" sz="3200" i="1" baseline="30000" dirty="0"/>
              <a:t> </a:t>
            </a:r>
            <a:r>
              <a:rPr lang="en-AU" sz="3200" dirty="0"/>
              <a:t>act of worship. </a:t>
            </a:r>
            <a:r>
              <a:rPr lang="en-AU" sz="3200" baseline="30000" dirty="0"/>
              <a:t>2</a:t>
            </a:r>
            <a:r>
              <a:rPr lang="en-AU" sz="3200" dirty="0"/>
              <a:t>Do not conform any longer to the pattern of this world, but </a:t>
            </a:r>
            <a:r>
              <a:rPr lang="en-AU" sz="3200" b="1" dirty="0">
                <a:solidFill>
                  <a:schemeClr val="accent6">
                    <a:lumMod val="50000"/>
                  </a:schemeClr>
                </a:solidFill>
              </a:rPr>
              <a:t>be transformed </a:t>
            </a:r>
            <a:r>
              <a:rPr lang="en-AU" sz="3200" dirty="0"/>
              <a:t>by the renewing of your mind. Then you will be able to test and approve what God’s will is―his good, pleasing and perfect will. </a:t>
            </a:r>
          </a:p>
          <a:p>
            <a:pPr marL="0" indent="0">
              <a:buNone/>
            </a:pPr>
            <a:endParaRPr lang="en-AU" dirty="0"/>
          </a:p>
        </p:txBody>
      </p:sp>
    </p:spTree>
    <p:extLst>
      <p:ext uri="{BB962C8B-B14F-4D97-AF65-F5344CB8AC3E}">
        <p14:creationId xmlns:p14="http://schemas.microsoft.com/office/powerpoint/2010/main" val="256451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182591" y="365125"/>
            <a:ext cx="11687355" cy="1325563"/>
          </a:xfrm>
        </p:spPr>
        <p:txBody>
          <a:bodyPr>
            <a:normAutofit fontScale="90000"/>
          </a:bodyPr>
          <a:lstStyle/>
          <a:p>
            <a:pPr algn="ctr"/>
            <a:r>
              <a:rPr lang="en-AU" sz="5400" dirty="0"/>
              <a:t>Jesus changes even the mundane moments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603849" y="1387475"/>
            <a:ext cx="11266098" cy="4351338"/>
          </a:xfrm>
        </p:spPr>
        <p:txBody>
          <a:bodyPr>
            <a:normAutofit/>
          </a:bodyPr>
          <a:lstStyle/>
          <a:p>
            <a:pPr marL="0" indent="0">
              <a:buNone/>
            </a:pPr>
            <a:r>
              <a:rPr lang="en-AU" dirty="0"/>
              <a:t> </a:t>
            </a:r>
          </a:p>
          <a:p>
            <a:pPr marL="0" indent="0">
              <a:buNone/>
            </a:pPr>
            <a:r>
              <a:rPr lang="en-AU" dirty="0"/>
              <a:t>Colossians 3:23-24</a:t>
            </a:r>
          </a:p>
          <a:p>
            <a:pPr marL="0" indent="0">
              <a:buNone/>
            </a:pPr>
            <a:r>
              <a:rPr lang="en-AU" baseline="30000" dirty="0"/>
              <a:t>23</a:t>
            </a:r>
            <a:r>
              <a:rPr lang="en-AU" dirty="0"/>
              <a:t>Whatever you do, ………….   work at it with </a:t>
            </a:r>
            <a:r>
              <a:rPr lang="en-AU" b="1" dirty="0">
                <a:solidFill>
                  <a:schemeClr val="accent6">
                    <a:lumMod val="50000"/>
                  </a:schemeClr>
                </a:solidFill>
              </a:rPr>
              <a:t>all your heart</a:t>
            </a:r>
            <a:r>
              <a:rPr lang="en-AU" dirty="0"/>
              <a:t>, as working for the Lord, not for men, </a:t>
            </a:r>
            <a:r>
              <a:rPr lang="en-AU" baseline="30000" dirty="0"/>
              <a:t>24</a:t>
            </a:r>
            <a:r>
              <a:rPr lang="en-AU" dirty="0"/>
              <a:t>since you know that you will </a:t>
            </a:r>
            <a:r>
              <a:rPr lang="en-AU" b="1" dirty="0">
                <a:solidFill>
                  <a:schemeClr val="accent6">
                    <a:lumMod val="50000"/>
                  </a:schemeClr>
                </a:solidFill>
              </a:rPr>
              <a:t>receive an inheritance </a:t>
            </a:r>
            <a:r>
              <a:rPr lang="en-AU" dirty="0"/>
              <a:t>from the Lord as a reward. </a:t>
            </a:r>
            <a:r>
              <a:rPr lang="en-AU" b="1" dirty="0">
                <a:solidFill>
                  <a:schemeClr val="accent6">
                    <a:lumMod val="50000"/>
                  </a:schemeClr>
                </a:solidFill>
              </a:rPr>
              <a:t>It is the Lord Christ you are serving</a:t>
            </a:r>
            <a:r>
              <a:rPr lang="en-AU" dirty="0"/>
              <a:t>. </a:t>
            </a:r>
          </a:p>
        </p:txBody>
      </p:sp>
    </p:spTree>
    <p:extLst>
      <p:ext uri="{BB962C8B-B14F-4D97-AF65-F5344CB8AC3E}">
        <p14:creationId xmlns:p14="http://schemas.microsoft.com/office/powerpoint/2010/main" val="177034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320511" y="365125"/>
            <a:ext cx="11378153" cy="1325563"/>
          </a:xfrm>
        </p:spPr>
        <p:txBody>
          <a:bodyPr>
            <a:normAutofit fontScale="90000"/>
          </a:bodyPr>
          <a:lstStyle/>
          <a:p>
            <a:r>
              <a:rPr lang="en-AU" sz="5400" dirty="0"/>
              <a:t>Jesus changes even the mundane moments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547192" y="1493745"/>
            <a:ext cx="9002160" cy="3351632"/>
          </a:xfrm>
        </p:spPr>
        <p:txBody>
          <a:bodyPr>
            <a:normAutofit/>
          </a:bodyPr>
          <a:lstStyle/>
          <a:p>
            <a:pPr marL="0" indent="0">
              <a:buNone/>
            </a:pPr>
            <a:r>
              <a:rPr lang="en-AU" dirty="0"/>
              <a:t>Colossians 3:23-24</a:t>
            </a:r>
          </a:p>
          <a:p>
            <a:pPr marL="0" indent="0">
              <a:buNone/>
            </a:pPr>
            <a:r>
              <a:rPr lang="en-AU" dirty="0"/>
              <a:t>Words written to bondservants -  no choice of employer </a:t>
            </a:r>
          </a:p>
          <a:p>
            <a:pPr marL="0" indent="0">
              <a:buNone/>
            </a:pPr>
            <a:r>
              <a:rPr lang="en-AU" dirty="0"/>
              <a:t>Be a God pleaser     </a:t>
            </a:r>
          </a:p>
          <a:p>
            <a:pPr marL="0" indent="0">
              <a:buNone/>
            </a:pPr>
            <a:r>
              <a:rPr lang="en-AU" dirty="0"/>
              <a:t>Work for God’s glory     </a:t>
            </a:r>
          </a:p>
          <a:p>
            <a:pPr marL="0" indent="0">
              <a:buNone/>
            </a:pPr>
            <a:r>
              <a:rPr lang="en-AU" dirty="0"/>
              <a:t>Serve for God’s pleasure</a:t>
            </a:r>
          </a:p>
          <a:p>
            <a:pPr marL="0" indent="0">
              <a:buNone/>
            </a:pPr>
            <a:r>
              <a:rPr lang="en-AU" dirty="0"/>
              <a:t>There will be an heavenly inheritance</a:t>
            </a:r>
          </a:p>
        </p:txBody>
      </p:sp>
    </p:spTree>
    <p:extLst>
      <p:ext uri="{BB962C8B-B14F-4D97-AF65-F5344CB8AC3E}">
        <p14:creationId xmlns:p14="http://schemas.microsoft.com/office/powerpoint/2010/main" val="2679282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8B16D8065F064AA0FF5C31ACD0AC29" ma:contentTypeVersion="2" ma:contentTypeDescription="Create a new document." ma:contentTypeScope="" ma:versionID="94c497e71d68c1a7c6094e8f4f14eb9a">
  <xsd:schema xmlns:xsd="http://www.w3.org/2001/XMLSchema" xmlns:xs="http://www.w3.org/2001/XMLSchema" xmlns:p="http://schemas.microsoft.com/office/2006/metadata/properties" xmlns:ns3="39dd3979-23d6-4eda-844c-e94d85e045c5" targetNamespace="http://schemas.microsoft.com/office/2006/metadata/properties" ma:root="true" ma:fieldsID="c9ae277c11c0b2db175cd9811182890f" ns3:_="">
    <xsd:import namespace="39dd3979-23d6-4eda-844c-e94d85e045c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d3979-23d6-4eda-844c-e94d85e04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3F4755-1E91-489E-BE7F-4EE63DF8CF81}">
  <ds:schemaRefs>
    <ds:schemaRef ds:uri="http://schemas.microsoft.com/sharepoint/v3/contenttype/forms"/>
  </ds:schemaRefs>
</ds:datastoreItem>
</file>

<file path=customXml/itemProps2.xml><?xml version="1.0" encoding="utf-8"?>
<ds:datastoreItem xmlns:ds="http://schemas.openxmlformats.org/officeDocument/2006/customXml" ds:itemID="{DFAE3762-D91F-4788-8F09-E00E2A380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d3979-23d6-4eda-844c-e94d85e04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FD6783-B40E-49BB-B3EF-62FB710E2C20}">
  <ds:schemaRefs>
    <ds:schemaRef ds:uri="http://purl.org/dc/terms/"/>
    <ds:schemaRef ds:uri="http://schemas.openxmlformats.org/package/2006/metadata/core-properties"/>
    <ds:schemaRef ds:uri="http://purl.org/dc/dcmitype/"/>
    <ds:schemaRef ds:uri="39dd3979-23d6-4eda-844c-e94d85e045c5"/>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838</TotalTime>
  <Words>588</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Corbel</vt:lpstr>
      <vt:lpstr>Office Theme</vt:lpstr>
      <vt:lpstr>Depth</vt:lpstr>
      <vt:lpstr>Colossians 3:22-24 (NIV)</vt:lpstr>
      <vt:lpstr>Romans 12:1-2 (NIV)</vt:lpstr>
      <vt:lpstr>PowerPoint Presentation</vt:lpstr>
      <vt:lpstr>PowerPoint Presentation</vt:lpstr>
      <vt:lpstr>Jesus changes even the mundane moments</vt:lpstr>
      <vt:lpstr>Jesus changes even the mundane moments</vt:lpstr>
      <vt:lpstr>Jesus changes even the mundane moments</vt:lpstr>
      <vt:lpstr>Jesus changes even the mundane moments</vt:lpstr>
      <vt:lpstr>Jesus changes even the mundane moments</vt:lpstr>
      <vt:lpstr>Jesus changes even the mundane moments</vt:lpstr>
      <vt:lpstr>Jesus changes even the mundane moments</vt:lpstr>
      <vt:lpstr>PowerPoint Presentation</vt:lpstr>
      <vt:lpstr>Jesus changes even the mundane moments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Streamer</cp:lastModifiedBy>
  <cp:revision>27</cp:revision>
  <cp:lastPrinted>2023-03-31T12:40:50Z</cp:lastPrinted>
  <dcterms:created xsi:type="dcterms:W3CDTF">2023-03-11T10:21:37Z</dcterms:created>
  <dcterms:modified xsi:type="dcterms:W3CDTF">2023-04-01T23:32:46Z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0x010100DC8B16D8065F064AA0FF5C31ACD0AC29</vt:lpwstr>
  </property>
</Properties>
</file>